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80" r:id="rId6"/>
    <p:sldId id="257" r:id="rId7"/>
    <p:sldId id="278" r:id="rId8"/>
    <p:sldId id="279" r:id="rId9"/>
    <p:sldId id="285" r:id="rId10"/>
    <p:sldId id="286" r:id="rId11"/>
    <p:sldId id="281" r:id="rId12"/>
    <p:sldId id="282" r:id="rId13"/>
    <p:sldId id="283" r:id="rId14"/>
    <p:sldId id="284" r:id="rId15"/>
    <p:sldId id="275" r:id="rId16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86432" autoAdjust="0"/>
  </p:normalViewPr>
  <p:slideViewPr>
    <p:cSldViewPr snapToGrid="0">
      <p:cViewPr varScale="1">
        <p:scale>
          <a:sx n="89" d="100"/>
          <a:sy n="89" d="100"/>
        </p:scale>
        <p:origin x="61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64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Juno da Silva Oliveira" userId="510dd0a3-123b-43c2-8862-5af99dd4fa67" providerId="ADAL" clId="{7B389083-5700-4891-8796-27AFCEC52966}"/>
    <pc:docChg chg="undo custSel addSld delSld modSld sldOrd">
      <pc:chgData name="Pedro Juno da Silva Oliveira" userId="510dd0a3-123b-43c2-8862-5af99dd4fa67" providerId="ADAL" clId="{7B389083-5700-4891-8796-27AFCEC52966}" dt="2022-11-10T08:39:52.232" v="312" actId="27636"/>
      <pc:docMkLst>
        <pc:docMk/>
      </pc:docMkLst>
      <pc:sldChg chg="del">
        <pc:chgData name="Pedro Juno da Silva Oliveira" userId="510dd0a3-123b-43c2-8862-5af99dd4fa67" providerId="ADAL" clId="{7B389083-5700-4891-8796-27AFCEC52966}" dt="2022-11-10T08:33:01.831" v="140" actId="47"/>
        <pc:sldMkLst>
          <pc:docMk/>
          <pc:sldMk cId="3109501799" sldId="258"/>
        </pc:sldMkLst>
      </pc:sldChg>
      <pc:sldChg chg="del">
        <pc:chgData name="Pedro Juno da Silva Oliveira" userId="510dd0a3-123b-43c2-8862-5af99dd4fa67" providerId="ADAL" clId="{7B389083-5700-4891-8796-27AFCEC52966}" dt="2022-11-10T08:33:02.677" v="141" actId="47"/>
        <pc:sldMkLst>
          <pc:docMk/>
          <pc:sldMk cId="2961106047" sldId="259"/>
        </pc:sldMkLst>
      </pc:sldChg>
      <pc:sldChg chg="del">
        <pc:chgData name="Pedro Juno da Silva Oliveira" userId="510dd0a3-123b-43c2-8862-5af99dd4fa67" providerId="ADAL" clId="{7B389083-5700-4891-8796-27AFCEC52966}" dt="2022-11-10T08:33:03.434" v="142" actId="47"/>
        <pc:sldMkLst>
          <pc:docMk/>
          <pc:sldMk cId="1968899" sldId="260"/>
        </pc:sldMkLst>
      </pc:sldChg>
      <pc:sldChg chg="del">
        <pc:chgData name="Pedro Juno da Silva Oliveira" userId="510dd0a3-123b-43c2-8862-5af99dd4fa67" providerId="ADAL" clId="{7B389083-5700-4891-8796-27AFCEC52966}" dt="2022-11-10T08:33:05.390" v="143" actId="47"/>
        <pc:sldMkLst>
          <pc:docMk/>
          <pc:sldMk cId="2011919857" sldId="261"/>
        </pc:sldMkLst>
      </pc:sldChg>
      <pc:sldChg chg="del">
        <pc:chgData name="Pedro Juno da Silva Oliveira" userId="510dd0a3-123b-43c2-8862-5af99dd4fa67" providerId="ADAL" clId="{7B389083-5700-4891-8796-27AFCEC52966}" dt="2022-11-10T08:33:22.341" v="144" actId="47"/>
        <pc:sldMkLst>
          <pc:docMk/>
          <pc:sldMk cId="3716496139" sldId="262"/>
        </pc:sldMkLst>
      </pc:sldChg>
      <pc:sldChg chg="del">
        <pc:chgData name="Pedro Juno da Silva Oliveira" userId="510dd0a3-123b-43c2-8862-5af99dd4fa67" providerId="ADAL" clId="{7B389083-5700-4891-8796-27AFCEC52966}" dt="2022-11-10T08:33:23.707" v="145" actId="47"/>
        <pc:sldMkLst>
          <pc:docMk/>
          <pc:sldMk cId="2590226737" sldId="263"/>
        </pc:sldMkLst>
      </pc:sldChg>
      <pc:sldChg chg="del">
        <pc:chgData name="Pedro Juno da Silva Oliveira" userId="510dd0a3-123b-43c2-8862-5af99dd4fa67" providerId="ADAL" clId="{7B389083-5700-4891-8796-27AFCEC52966}" dt="2022-11-10T08:33:24.566" v="146" actId="47"/>
        <pc:sldMkLst>
          <pc:docMk/>
          <pc:sldMk cId="1423613789" sldId="264"/>
        </pc:sldMkLst>
      </pc:sldChg>
      <pc:sldChg chg="del">
        <pc:chgData name="Pedro Juno da Silva Oliveira" userId="510dd0a3-123b-43c2-8862-5af99dd4fa67" providerId="ADAL" clId="{7B389083-5700-4891-8796-27AFCEC52966}" dt="2022-11-10T08:33:26.220" v="147" actId="47"/>
        <pc:sldMkLst>
          <pc:docMk/>
          <pc:sldMk cId="1602888789" sldId="265"/>
        </pc:sldMkLst>
      </pc:sldChg>
      <pc:sldChg chg="del">
        <pc:chgData name="Pedro Juno da Silva Oliveira" userId="510dd0a3-123b-43c2-8862-5af99dd4fa67" providerId="ADAL" clId="{7B389083-5700-4891-8796-27AFCEC52966}" dt="2022-11-10T08:33:27.126" v="148" actId="47"/>
        <pc:sldMkLst>
          <pc:docMk/>
          <pc:sldMk cId="4086334256" sldId="266"/>
        </pc:sldMkLst>
      </pc:sldChg>
      <pc:sldChg chg="del">
        <pc:chgData name="Pedro Juno da Silva Oliveira" userId="510dd0a3-123b-43c2-8862-5af99dd4fa67" providerId="ADAL" clId="{7B389083-5700-4891-8796-27AFCEC52966}" dt="2022-11-10T08:33:29.341" v="150" actId="47"/>
        <pc:sldMkLst>
          <pc:docMk/>
          <pc:sldMk cId="991594624" sldId="267"/>
        </pc:sldMkLst>
      </pc:sldChg>
      <pc:sldChg chg="del">
        <pc:chgData name="Pedro Juno da Silva Oliveira" userId="510dd0a3-123b-43c2-8862-5af99dd4fa67" providerId="ADAL" clId="{7B389083-5700-4891-8796-27AFCEC52966}" dt="2022-11-10T08:33:30.461" v="151" actId="47"/>
        <pc:sldMkLst>
          <pc:docMk/>
          <pc:sldMk cId="3038399217" sldId="268"/>
        </pc:sldMkLst>
      </pc:sldChg>
      <pc:sldChg chg="del">
        <pc:chgData name="Pedro Juno da Silva Oliveira" userId="510dd0a3-123b-43c2-8862-5af99dd4fa67" providerId="ADAL" clId="{7B389083-5700-4891-8796-27AFCEC52966}" dt="2022-11-10T08:33:31.465" v="152" actId="47"/>
        <pc:sldMkLst>
          <pc:docMk/>
          <pc:sldMk cId="1312573457" sldId="269"/>
        </pc:sldMkLst>
      </pc:sldChg>
      <pc:sldChg chg="del">
        <pc:chgData name="Pedro Juno da Silva Oliveira" userId="510dd0a3-123b-43c2-8862-5af99dd4fa67" providerId="ADAL" clId="{7B389083-5700-4891-8796-27AFCEC52966}" dt="2022-11-10T08:33:33.312" v="153" actId="47"/>
        <pc:sldMkLst>
          <pc:docMk/>
          <pc:sldMk cId="1877591677" sldId="270"/>
        </pc:sldMkLst>
      </pc:sldChg>
      <pc:sldChg chg="del">
        <pc:chgData name="Pedro Juno da Silva Oliveira" userId="510dd0a3-123b-43c2-8862-5af99dd4fa67" providerId="ADAL" clId="{7B389083-5700-4891-8796-27AFCEC52966}" dt="2022-11-10T08:33:34.631" v="154" actId="47"/>
        <pc:sldMkLst>
          <pc:docMk/>
          <pc:sldMk cId="2069803008" sldId="271"/>
        </pc:sldMkLst>
      </pc:sldChg>
      <pc:sldChg chg="del">
        <pc:chgData name="Pedro Juno da Silva Oliveira" userId="510dd0a3-123b-43c2-8862-5af99dd4fa67" providerId="ADAL" clId="{7B389083-5700-4891-8796-27AFCEC52966}" dt="2022-11-10T08:33:40.641" v="155" actId="47"/>
        <pc:sldMkLst>
          <pc:docMk/>
          <pc:sldMk cId="1467684788" sldId="272"/>
        </pc:sldMkLst>
      </pc:sldChg>
      <pc:sldChg chg="del">
        <pc:chgData name="Pedro Juno da Silva Oliveira" userId="510dd0a3-123b-43c2-8862-5af99dd4fa67" providerId="ADAL" clId="{7B389083-5700-4891-8796-27AFCEC52966}" dt="2022-11-10T08:33:42.410" v="156" actId="47"/>
        <pc:sldMkLst>
          <pc:docMk/>
          <pc:sldMk cId="2981683180" sldId="273"/>
        </pc:sldMkLst>
      </pc:sldChg>
      <pc:sldChg chg="del">
        <pc:chgData name="Pedro Juno da Silva Oliveira" userId="510dd0a3-123b-43c2-8862-5af99dd4fa67" providerId="ADAL" clId="{7B389083-5700-4891-8796-27AFCEC52966}" dt="2022-11-10T08:33:45.980" v="157" actId="47"/>
        <pc:sldMkLst>
          <pc:docMk/>
          <pc:sldMk cId="2946034355" sldId="274"/>
        </pc:sldMkLst>
      </pc:sldChg>
      <pc:sldChg chg="modSp mod">
        <pc:chgData name="Pedro Juno da Silva Oliveira" userId="510dd0a3-123b-43c2-8862-5af99dd4fa67" providerId="ADAL" clId="{7B389083-5700-4891-8796-27AFCEC52966}" dt="2022-11-10T08:39:52.232" v="312" actId="27636"/>
        <pc:sldMkLst>
          <pc:docMk/>
          <pc:sldMk cId="2806944598" sldId="275"/>
        </pc:sldMkLst>
        <pc:spChg chg="mod">
          <ac:chgData name="Pedro Juno da Silva Oliveira" userId="510dd0a3-123b-43c2-8862-5af99dd4fa67" providerId="ADAL" clId="{7B389083-5700-4891-8796-27AFCEC52966}" dt="2022-11-10T08:39:52.232" v="312" actId="27636"/>
          <ac:spMkLst>
            <pc:docMk/>
            <pc:sldMk cId="2806944598" sldId="275"/>
            <ac:spMk id="9" creationId="{54B54C36-E55C-4D10-96EB-21DBB6481D7E}"/>
          </ac:spMkLst>
        </pc:spChg>
      </pc:sldChg>
      <pc:sldChg chg="del">
        <pc:chgData name="Pedro Juno da Silva Oliveira" userId="510dd0a3-123b-43c2-8862-5af99dd4fa67" providerId="ADAL" clId="{7B389083-5700-4891-8796-27AFCEC52966}" dt="2022-11-10T08:33:27.951" v="149" actId="47"/>
        <pc:sldMkLst>
          <pc:docMk/>
          <pc:sldMk cId="1250618105" sldId="277"/>
        </pc:sldMkLst>
      </pc:sldChg>
      <pc:sldChg chg="modSp mod">
        <pc:chgData name="Pedro Juno da Silva Oliveira" userId="510dd0a3-123b-43c2-8862-5af99dd4fa67" providerId="ADAL" clId="{7B389083-5700-4891-8796-27AFCEC52966}" dt="2022-11-10T08:29:41.918" v="128" actId="20577"/>
        <pc:sldMkLst>
          <pc:docMk/>
          <pc:sldMk cId="161498506" sldId="284"/>
        </pc:sldMkLst>
        <pc:spChg chg="mod">
          <ac:chgData name="Pedro Juno da Silva Oliveira" userId="510dd0a3-123b-43c2-8862-5af99dd4fa67" providerId="ADAL" clId="{7B389083-5700-4891-8796-27AFCEC52966}" dt="2022-11-10T08:29:41.918" v="128" actId="20577"/>
          <ac:spMkLst>
            <pc:docMk/>
            <pc:sldMk cId="161498506" sldId="284"/>
            <ac:spMk id="100" creationId="{16B8F8D8-59B2-406F-94E0-04DFD90B8D0C}"/>
          </ac:spMkLst>
        </pc:spChg>
      </pc:sldChg>
      <pc:sldChg chg="addSp delSp modSp add mod">
        <pc:chgData name="Pedro Juno da Silva Oliveira" userId="510dd0a3-123b-43c2-8862-5af99dd4fa67" providerId="ADAL" clId="{7B389083-5700-4891-8796-27AFCEC52966}" dt="2022-11-10T08:32:41.163" v="138" actId="255"/>
        <pc:sldMkLst>
          <pc:docMk/>
          <pc:sldMk cId="2781099090" sldId="286"/>
        </pc:sldMkLst>
        <pc:spChg chg="add del mod">
          <ac:chgData name="Pedro Juno da Silva Oliveira" userId="510dd0a3-123b-43c2-8862-5af99dd4fa67" providerId="ADAL" clId="{7B389083-5700-4891-8796-27AFCEC52966}" dt="2022-11-10T08:24:52.577" v="43" actId="931"/>
          <ac:spMkLst>
            <pc:docMk/>
            <pc:sldMk cId="2781099090" sldId="286"/>
            <ac:spMk id="3" creationId="{19279074-8C88-EF4B-FB3A-99AFD2BDAA1E}"/>
          </ac:spMkLst>
        </pc:spChg>
        <pc:spChg chg="mod">
          <ac:chgData name="Pedro Juno da Silva Oliveira" userId="510dd0a3-123b-43c2-8862-5af99dd4fa67" providerId="ADAL" clId="{7B389083-5700-4891-8796-27AFCEC52966}" dt="2022-11-10T08:20:00.149" v="11" actId="14100"/>
          <ac:spMkLst>
            <pc:docMk/>
            <pc:sldMk cId="2781099090" sldId="286"/>
            <ac:spMk id="27" creationId="{AC2324A2-9A57-4433-8C66-C17D1D2703BF}"/>
          </ac:spMkLst>
        </pc:spChg>
        <pc:spChg chg="mod">
          <ac:chgData name="Pedro Juno da Silva Oliveira" userId="510dd0a3-123b-43c2-8862-5af99dd4fa67" providerId="ADAL" clId="{7B389083-5700-4891-8796-27AFCEC52966}" dt="2022-11-10T08:32:41.163" v="138" actId="255"/>
          <ac:spMkLst>
            <pc:docMk/>
            <pc:sldMk cId="2781099090" sldId="286"/>
            <ac:spMk id="59" creationId="{FDAF9C5E-FFD5-49FC-9788-18CE8F0958C1}"/>
          </ac:spMkLst>
        </pc:spChg>
        <pc:picChg chg="add del mod">
          <ac:chgData name="Pedro Juno da Silva Oliveira" userId="510dd0a3-123b-43c2-8862-5af99dd4fa67" providerId="ADAL" clId="{7B389083-5700-4891-8796-27AFCEC52966}" dt="2022-11-10T08:23:11.092" v="34" actId="931"/>
          <ac:picMkLst>
            <pc:docMk/>
            <pc:sldMk cId="2781099090" sldId="286"/>
            <ac:picMk id="5" creationId="{829A0A3E-6537-C055-652A-351395947957}"/>
          </ac:picMkLst>
        </pc:picChg>
        <pc:picChg chg="del">
          <ac:chgData name="Pedro Juno da Silva Oliveira" userId="510dd0a3-123b-43c2-8862-5af99dd4fa67" providerId="ADAL" clId="{7B389083-5700-4891-8796-27AFCEC52966}" dt="2022-11-10T08:21:27.119" v="32" actId="478"/>
          <ac:picMkLst>
            <pc:docMk/>
            <pc:sldMk cId="2781099090" sldId="286"/>
            <ac:picMk id="7" creationId="{3778AB55-1EBE-F2A5-92A6-E6BCD79938C7}"/>
          </ac:picMkLst>
        </pc:picChg>
        <pc:picChg chg="add del mod">
          <ac:chgData name="Pedro Juno da Silva Oliveira" userId="510dd0a3-123b-43c2-8862-5af99dd4fa67" providerId="ADAL" clId="{7B389083-5700-4891-8796-27AFCEC52966}" dt="2022-11-10T08:23:49.656" v="38" actId="931"/>
          <ac:picMkLst>
            <pc:docMk/>
            <pc:sldMk cId="2781099090" sldId="286"/>
            <ac:picMk id="8" creationId="{D651F600-B0F9-403C-A4BE-A8A480ADD34F}"/>
          </ac:picMkLst>
        </pc:picChg>
        <pc:picChg chg="add del mod">
          <ac:chgData name="Pedro Juno da Silva Oliveira" userId="510dd0a3-123b-43c2-8862-5af99dd4fa67" providerId="ADAL" clId="{7B389083-5700-4891-8796-27AFCEC52966}" dt="2022-11-10T08:24:17.903" v="40" actId="931"/>
          <ac:picMkLst>
            <pc:docMk/>
            <pc:sldMk cId="2781099090" sldId="286"/>
            <ac:picMk id="10" creationId="{CF10253B-17DC-50B1-EA7D-D12CDF9FC22F}"/>
          </ac:picMkLst>
        </pc:picChg>
        <pc:picChg chg="add del mod">
          <ac:chgData name="Pedro Juno da Silva Oliveira" userId="510dd0a3-123b-43c2-8862-5af99dd4fa67" providerId="ADAL" clId="{7B389083-5700-4891-8796-27AFCEC52966}" dt="2022-11-10T08:24:44.583" v="42" actId="931"/>
          <ac:picMkLst>
            <pc:docMk/>
            <pc:sldMk cId="2781099090" sldId="286"/>
            <ac:picMk id="12" creationId="{DD4746AF-E8CD-6F29-8232-5C4DEEC65A0E}"/>
          </ac:picMkLst>
        </pc:picChg>
        <pc:picChg chg="add mod">
          <ac:chgData name="Pedro Juno da Silva Oliveira" userId="510dd0a3-123b-43c2-8862-5af99dd4fa67" providerId="ADAL" clId="{7B389083-5700-4891-8796-27AFCEC52966}" dt="2022-11-10T08:24:52.577" v="43" actId="931"/>
          <ac:picMkLst>
            <pc:docMk/>
            <pc:sldMk cId="2781099090" sldId="286"/>
            <ac:picMk id="14" creationId="{D0422D58-5E51-53BA-870B-A97E01E4C9CE}"/>
          </ac:picMkLst>
        </pc:picChg>
      </pc:sldChg>
      <pc:sldChg chg="addSp delSp modSp add del mod ord">
        <pc:chgData name="Pedro Juno da Silva Oliveira" userId="510dd0a3-123b-43c2-8862-5af99dd4fa67" providerId="ADAL" clId="{7B389083-5700-4891-8796-27AFCEC52966}" dt="2022-11-10T08:32:48.185" v="139" actId="47"/>
        <pc:sldMkLst>
          <pc:docMk/>
          <pc:sldMk cId="324512987" sldId="287"/>
        </pc:sldMkLst>
        <pc:spChg chg="add del mod">
          <ac:chgData name="Pedro Juno da Silva Oliveira" userId="510dd0a3-123b-43c2-8862-5af99dd4fa67" providerId="ADAL" clId="{7B389083-5700-4891-8796-27AFCEC52966}" dt="2022-11-10T08:25:42.462" v="56" actId="478"/>
          <ac:spMkLst>
            <pc:docMk/>
            <pc:sldMk cId="324512987" sldId="287"/>
            <ac:spMk id="3" creationId="{E2597273-D11F-249D-D3A2-749565643B54}"/>
          </ac:spMkLst>
        </pc:spChg>
        <pc:spChg chg="add del mod">
          <ac:chgData name="Pedro Juno da Silva Oliveira" userId="510dd0a3-123b-43c2-8862-5af99dd4fa67" providerId="ADAL" clId="{7B389083-5700-4891-8796-27AFCEC52966}" dt="2022-11-10T08:25:43.534" v="57" actId="478"/>
          <ac:spMkLst>
            <pc:docMk/>
            <pc:sldMk cId="324512987" sldId="287"/>
            <ac:spMk id="5" creationId="{2D9F7820-B8E3-7CAF-3B04-F4FC60192804}"/>
          </ac:spMkLst>
        </pc:spChg>
        <pc:spChg chg="add del mod">
          <ac:chgData name="Pedro Juno da Silva Oliveira" userId="510dd0a3-123b-43c2-8862-5af99dd4fa67" providerId="ADAL" clId="{7B389083-5700-4891-8796-27AFCEC52966}" dt="2022-11-10T08:26:03.374" v="72" actId="478"/>
          <ac:spMkLst>
            <pc:docMk/>
            <pc:sldMk cId="324512987" sldId="287"/>
            <ac:spMk id="7" creationId="{BF1B9C65-0E30-CA5A-224E-FDCA2C476115}"/>
          </ac:spMkLst>
        </pc:spChg>
        <pc:spChg chg="mod">
          <ac:chgData name="Pedro Juno da Silva Oliveira" userId="510dd0a3-123b-43c2-8862-5af99dd4fa67" providerId="ADAL" clId="{7B389083-5700-4891-8796-27AFCEC52966}" dt="2022-11-10T08:25:59.694" v="70" actId="20577"/>
          <ac:spMkLst>
            <pc:docMk/>
            <pc:sldMk cId="324512987" sldId="287"/>
            <ac:spMk id="35" creationId="{8ABCBBC9-D2F7-48B4-9184-C97F038376BF}"/>
          </ac:spMkLst>
        </pc:spChg>
        <pc:spChg chg="mod">
          <ac:chgData name="Pedro Juno da Silva Oliveira" userId="510dd0a3-123b-43c2-8862-5af99dd4fa67" providerId="ADAL" clId="{7B389083-5700-4891-8796-27AFCEC52966}" dt="2022-11-10T08:26:14.014" v="80" actId="14100"/>
          <ac:spMkLst>
            <pc:docMk/>
            <pc:sldMk cId="324512987" sldId="287"/>
            <ac:spMk id="39" creationId="{17B27968-7017-4680-8585-A31AFCFC0A6B}"/>
          </ac:spMkLst>
        </pc:spChg>
        <pc:spChg chg="del">
          <ac:chgData name="Pedro Juno da Silva Oliveira" userId="510dd0a3-123b-43c2-8862-5af99dd4fa67" providerId="ADAL" clId="{7B389083-5700-4891-8796-27AFCEC52966}" dt="2022-11-10T08:26:02.026" v="71" actId="478"/>
          <ac:spMkLst>
            <pc:docMk/>
            <pc:sldMk cId="324512987" sldId="287"/>
            <ac:spMk id="48" creationId="{341596F3-38C6-448D-A0C5-24A7126792CA}"/>
          </ac:spMkLst>
        </pc:spChg>
        <pc:spChg chg="del">
          <ac:chgData name="Pedro Juno da Silva Oliveira" userId="510dd0a3-123b-43c2-8862-5af99dd4fa67" providerId="ADAL" clId="{7B389083-5700-4891-8796-27AFCEC52966}" dt="2022-11-10T08:25:39.405" v="54" actId="478"/>
          <ac:spMkLst>
            <pc:docMk/>
            <pc:sldMk cId="324512987" sldId="287"/>
            <ac:spMk id="50" creationId="{20CCA77E-34EA-4061-ABAB-6C8BBBAD5E9E}"/>
          </ac:spMkLst>
        </pc:spChg>
        <pc:spChg chg="del">
          <ac:chgData name="Pedro Juno da Silva Oliveira" userId="510dd0a3-123b-43c2-8862-5af99dd4fa67" providerId="ADAL" clId="{7B389083-5700-4891-8796-27AFCEC52966}" dt="2022-11-10T08:25:40.974" v="55" actId="478"/>
          <ac:spMkLst>
            <pc:docMk/>
            <pc:sldMk cId="324512987" sldId="287"/>
            <ac:spMk id="59" creationId="{4CF89924-6561-4076-8640-DB03DB6B7D2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/>
            </a:lvl1pPr>
          </a:lstStyle>
          <a:p>
            <a:pPr rtl="0"/>
            <a:fld id="{A9D313FC-6086-438E-9E7F-65D91B8B798A}" type="datetime1">
              <a:rPr lang="pt-PT" smtClean="0"/>
              <a:t>10/11/2022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/>
            </a:lvl1pPr>
          </a:lstStyle>
          <a:p>
            <a:pPr rtl="0"/>
            <a:fld id="{37B95B5C-AE81-486B-8299-C690ADF087B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>
                <a:latin typeface="+mn-lt"/>
              </a:defRPr>
            </a:lvl1pPr>
          </a:lstStyle>
          <a:p>
            <a:fld id="{641A1D32-8DF7-4746-944E-D2DCFCFA0641}" type="datetime1">
              <a:rPr lang="en-US" smtClean="0"/>
              <a:pPr/>
              <a:t>11/10/2022</a:t>
            </a:fld>
            <a:endParaRPr lang="en-US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PT"/>
            </a:defPPr>
          </a:lstStyle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PT"/>
            </a:def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>
                <a:latin typeface="+mn-lt"/>
              </a:defRPr>
            </a:lvl1pPr>
          </a:lstStyle>
          <a:p>
            <a:fld id="{6922D2F8-28A7-48E8-ADD3-E9583D47D83D}" type="slidenum">
              <a:rPr lang="pt-PT" noProof="0" smtClean="0"/>
              <a:pPr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6536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6425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28366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57307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02887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90907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83134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16326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26386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91584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23818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18283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Oportunidades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texto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8" name="Marcador de Posição do Texto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1" name="Marcador de Posição do Texto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4" name="Marcador de Posição do Texto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54" name="Marcador de Posição do Texto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xão Reta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8" name="Marcador de Posição do Texto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19" name="Marcador de Posição do Texto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1" name="Marcador de Posição do Texto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u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áfico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9" name="Marcador de Posição do Texto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40" name="Marcador de Posição do Texto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4" name="Marcador de Posição de Conteúdo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Ação de Dois 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áfico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upo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Conexão Reta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xão Reta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xão Reta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xão Reta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xão Reta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xão Reta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xão Reta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xão Reta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xão Reta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xão Reta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xão Reta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21" name="Marcador de Posição do Texto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2" name="Marcador de Posição do Texto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3" name="Marcador de Posição do Texto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13" name="Marcador de Posição do Texto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ano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0" name="Marcador de Posição do Texto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1" name="Marcador de Posição do Texto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2" name="Marcador de Posição do Texto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3" name="Marcador de Posição do Texto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4" name="Marcador de Posição do Texto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5" name="Marcador de Posição do Texto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6" name="Marcador de Posição do Texto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14" name="Marcador de Posição do Texto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ano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8" name="Marcador de Posição do Texto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9" name="Marcador de Posição do Texto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0" name="Marcador de Posição do Texto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1" name="Marcador de Posição do Texto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2" name="Marcador de Posição do Texto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Conexão Reta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xão Reta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xão Reta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xão Reta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xão Reta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xão Reta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xão Reta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xão Reta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xão Reta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xão Reta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xão Reta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4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4" name="Marcador de Posição da Imagem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" name="Marcador de Posição da Imagem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7" name="Marcador de Posição da Imagem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6" name="Marcador de Posição da Imagem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Nome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1" name="Marcador de Posição do Texto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9" name="Marcador de Posição do Rodapé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40" name="Marcador de Posição do Número do Diapositivo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41" name="Marcador de Posição da Data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8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4" name="Marcador de Posição da Imagem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1" name="Marcador de Posição da Imagem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5" name="Marcador de Posição da Imagem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7" name="Marcador de Posição da Imagem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97" name="Marcador de Posição da Imagem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99" name="Marcador de Posição da Imagem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1" name="Marcador de Posição da Imagem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3" name="Marcador de Posição da Imagem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8" name="Marcador de Posição do Texto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9" name="Marcador de Posição do Texto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80" name="Marcador de Posição do Texto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5" name="Marcador de Posição do Rodapé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TÍTULO DA APRESENTAÇÃO</a:t>
            </a:r>
          </a:p>
        </p:txBody>
      </p:sp>
      <p:sp>
        <p:nvSpPr>
          <p:cNvPr id="106" name="Marcador de Posição do Número do Diapositivo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07" name="Marcador de Posição da Data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BR" cap="all" dirty="0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áfico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45" name="Marcador de Posição do Texto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9" name="Marcador de Posição do Texto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7" name="Marcador de Posição do Texto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8" name="Marcador de Posição do Texto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7" name="Marcador de Posição do Texto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9" name="Marcador de Posição do Texto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0" name="Marcador de Posição da Imagem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pt-PT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subtítulo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8" name="Marcador de Posição do Texto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6" name="Marcador de Posição do Texto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1" name="Marcador de Posição do Rodapé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42" name="Marcador de Posição do Número do Diapositivo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43" name="Marcador de Posição da Data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a Imagem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6" name="Marcador de Posição da Imagem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7" name="Marcador de Posição da Imagem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8" name="Marcador de Posição da Imagem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8" name="Marcador de Posição do Texto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57" name="Marcador de Posição do Texto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4" name="Marcador de Posição do Texto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3" name="Marcador de Posição do Texto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2" name="Marcador de Posição do Rodapé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3" name="Marcador de Posição do Número do Diapositivo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4" name="Marcador de Posição da Data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5" name="Marcador de Posição da Imagem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1" name="Marcador de Posição da Imagem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5" name="Marcador de Posição da Imagem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6" name="Marcador de Posição da Imagem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8" name="Marcador de Posição do Rodapé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9" name="Marcador de Posição do Número do Diapositivo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0" name="Marcador de Posição da Data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Sepa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1" name="Marcador de Posição do Texto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Texto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4" name="Marcador de Posição do Texto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a Oportunidade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7" name="Marcador de Posição do Texto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6" name="Marcador de Posição do Texto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b="1" dirty="0"/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b="1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P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nac.pt/mp18183485/Cabo-de-Fibra-Otica-BeMatik-LC-PC-para-LC-PC-Monomodo-9-125-Duplex-50m-OS2?oref=76551e68-d4a1-fb3e-f3de-6815acd9f99f#omnsearchpos=1" TargetMode="External"/><Relationship Id="rId13" Type="http://schemas.openxmlformats.org/officeDocument/2006/relationships/image" Target="../media/image29.png"/><Relationship Id="rId3" Type="http://schemas.openxmlformats.org/officeDocument/2006/relationships/hyperlink" Target="https://clubtek.pt/index.php?route=product/product&amp;product_id=92885&amp;utm_source=kuantokusta&amp;utm_medium=cpc_kk&amp;utm_campaign=kuantokusta_feed" TargetMode="External"/><Relationship Id="rId7" Type="http://schemas.openxmlformats.org/officeDocument/2006/relationships/hyperlink" Target="https://www.fnac.pt/Cabo-Fibra-Optica-Metronic-Monomodo-5m-Acessorio-Imagem-e-Som-Cabo-Adaptador-Video/a7690929" TargetMode="Externa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nac.pt/mp11782287/Cabo-de-rede-EFB-Elektronik-K5513-50-Azul?Origin=fnac_bing" TargetMode="External"/><Relationship Id="rId11" Type="http://schemas.openxmlformats.org/officeDocument/2006/relationships/image" Target="../media/image27.png"/><Relationship Id="rId5" Type="http://schemas.openxmlformats.org/officeDocument/2006/relationships/hyperlink" Target="https://www.weip.pt/pt/88-acessorios/8547-04-826-003-00098-metronic-caboethernet-rj45-5m-495235-3420744952354.html?utm_source=kuantokusta&amp;utm_medium=cpc&amp;utm_campaign=catalogo" TargetMode="External"/><Relationship Id="rId10" Type="http://schemas.openxmlformats.org/officeDocument/2006/relationships/hyperlink" Target="https://www.fnac.pt/mp11117738/cabo-coaxial-Schwaiger-Kabel-Adapter-50m-Branco?oref=2a6944aa-8eca-ce24-e389-afb903e10ee7#omnsearchpos=4" TargetMode="External"/><Relationship Id="rId4" Type="http://schemas.openxmlformats.org/officeDocument/2006/relationships/hyperlink" Target="https://www.fnac.pt/mp1147509/Microconnect-Cat5e-UTP-50M?oref=dc59ada9-5aeb-84a9-614c-4e1d7d461ff8#omnsearchpos=5" TargetMode="External"/><Relationship Id="rId9" Type="http://schemas.openxmlformats.org/officeDocument/2006/relationships/hyperlink" Target="https://www.fnac.pt/Cabo-Coaxial-JVC-M-M-ADAP-FF-5-0M-Acessorio-Imagem-e-Som-Cabo-HDMI/a2886862#omnsearchpos=1" TargetMode="External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3" y="1327759"/>
            <a:ext cx="11233649" cy="192950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dirty="0"/>
              <a:t>Redes de Computadores - Meios de Transmissão</a:t>
            </a:r>
            <a:endParaRPr lang="pt-PT" dirty="0"/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 rtlCol="0">
            <a:normAutofit/>
          </a:bodyPr>
          <a:lstStyle>
            <a:defPPr>
              <a:defRPr lang="pt-PT"/>
            </a:defPPr>
          </a:lstStyle>
          <a:p>
            <a:pPr rtl="0"/>
            <a:r>
              <a:rPr lang="pt-PT" sz="2000" dirty="0">
                <a:latin typeface="Bahnschrift" panose="020B0502040204020203" pitchFamily="34" charset="0"/>
              </a:rPr>
              <a:t>Juno Oliveira e Tiago Moura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0" y="2741026"/>
            <a:ext cx="6020696" cy="235706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dirty="0"/>
              <a:t>Referências comerciais</a:t>
            </a:r>
          </a:p>
        </p:txBody>
      </p:sp>
    </p:spTree>
    <p:extLst>
      <p:ext uri="{BB962C8B-B14F-4D97-AF65-F5344CB8AC3E}">
        <p14:creationId xmlns:p14="http://schemas.microsoft.com/office/powerpoint/2010/main" val="2200570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7209719" cy="5758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Descrição Geral do Produto</a:t>
            </a:r>
          </a:p>
        </p:txBody>
      </p:sp>
      <p:sp>
        <p:nvSpPr>
          <p:cNvPr id="76" name="Marcador de Posição do Texto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9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STP</a:t>
            </a:r>
          </a:p>
        </p:txBody>
      </p:sp>
      <p:sp>
        <p:nvSpPr>
          <p:cNvPr id="77" name="Marcador de Posição do Texto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069" y="2861987"/>
            <a:ext cx="3717358" cy="92535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1600" dirty="0">
                <a:latin typeface="Bahnschrift" panose="020B0502040204020203" pitchFamily="34" charset="0"/>
              </a:rPr>
              <a:t>Cabo UTP (5 m) – 4€ - </a:t>
            </a:r>
            <a:r>
              <a:rPr lang="pt-PT" sz="1600" dirty="0">
                <a:latin typeface="Bahnschrift" panose="020B0502040204020203" pitchFamily="34" charset="0"/>
                <a:hlinkClick r:id="rId3"/>
              </a:rPr>
              <a:t>clubtek.pt</a:t>
            </a:r>
            <a:endParaRPr lang="pt-PT" sz="1600" dirty="0">
              <a:latin typeface="Bahnschrift" panose="020B0502040204020203" pitchFamily="34" charset="0"/>
            </a:endParaRPr>
          </a:p>
          <a:p>
            <a:pPr rtl="0"/>
            <a:r>
              <a:rPr lang="pt-PT" sz="1600" dirty="0">
                <a:latin typeface="Bahnschrift" panose="020B0502040204020203" pitchFamily="34" charset="0"/>
              </a:rPr>
              <a:t>Cabo UTP (50 m) – 75,66€ - </a:t>
            </a:r>
            <a:r>
              <a:rPr lang="pt-PT" sz="1600" dirty="0">
                <a:latin typeface="Bahnschrift" panose="020B0502040204020203" pitchFamily="34" charset="0"/>
                <a:hlinkClick r:id="rId4"/>
              </a:rPr>
              <a:t>fnac.pt</a:t>
            </a:r>
            <a:endParaRPr lang="pt-PT" sz="1600" dirty="0">
              <a:latin typeface="Bahnschrift" panose="020B0502040204020203" pitchFamily="34" charset="0"/>
            </a:endParaRPr>
          </a:p>
        </p:txBody>
      </p:sp>
      <p:sp>
        <p:nvSpPr>
          <p:cNvPr id="97" name="Marcador de Posição do Texto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2568678"/>
            <a:ext cx="3823283" cy="348163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pc="100" dirty="0"/>
              <a:t>UTP</a:t>
            </a:r>
          </a:p>
        </p:txBody>
      </p:sp>
      <p:sp>
        <p:nvSpPr>
          <p:cNvPr id="96" name="Marcador de Posição do Texto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3979" y="2861988"/>
            <a:ext cx="3598488" cy="636682"/>
          </a:xfrm>
        </p:spPr>
        <p:txBody>
          <a:bodyPr rtlCol="0"/>
          <a:lstStyle>
            <a:defPPr>
              <a:defRPr lang="pt-PT"/>
            </a:defPPr>
          </a:lstStyle>
          <a:p>
            <a:r>
              <a:rPr lang="pt-PT" sz="1600" dirty="0">
                <a:latin typeface="Bahnschrift" panose="020B0502040204020203" pitchFamily="34" charset="0"/>
              </a:rPr>
              <a:t>Cabo STP (5 m ) – 8€ - </a:t>
            </a:r>
            <a:r>
              <a:rPr lang="pt-PT" sz="1600" dirty="0">
                <a:latin typeface="Bahnschrift" panose="020B0502040204020203" pitchFamily="34" charset="0"/>
                <a:hlinkClick r:id="rId5"/>
              </a:rPr>
              <a:t>weip.pt</a:t>
            </a:r>
            <a:endParaRPr lang="pt-PT" sz="1600" dirty="0">
              <a:latin typeface="Bahnschrift" panose="020B0502040204020203" pitchFamily="34" charset="0"/>
            </a:endParaRPr>
          </a:p>
          <a:p>
            <a:r>
              <a:rPr lang="pt-PT" sz="1600" dirty="0">
                <a:latin typeface="Bahnschrift" panose="020B0502040204020203" pitchFamily="34" charset="0"/>
              </a:rPr>
              <a:t>Cabo STP (50 m ) – 89,15€ - </a:t>
            </a:r>
            <a:r>
              <a:rPr lang="pt-PT" sz="1600" dirty="0">
                <a:latin typeface="Bahnschrift" panose="020B0502040204020203" pitchFamily="34" charset="0"/>
                <a:hlinkClick r:id="rId6"/>
              </a:rPr>
              <a:t>fnac.pt</a:t>
            </a:r>
            <a:endParaRPr lang="pt-PT" sz="1600" dirty="0">
              <a:latin typeface="Bahnschrift" panose="020B0502040204020203" pitchFamily="34" charset="0"/>
            </a:endParaRPr>
          </a:p>
        </p:txBody>
      </p:sp>
      <p:sp>
        <p:nvSpPr>
          <p:cNvPr id="99" name="Marcador de Posição do Texto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0069" y="5044309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Fibra Ótica</a:t>
            </a:r>
          </a:p>
        </p:txBody>
      </p:sp>
      <p:sp>
        <p:nvSpPr>
          <p:cNvPr id="98" name="Marcador de Posição do Texto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0069" y="5337618"/>
            <a:ext cx="3008630" cy="63668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 err="1">
                <a:latin typeface="Bahnschrift" panose="020B0502040204020203" pitchFamily="34" charset="0"/>
              </a:rPr>
              <a:t>Monomodo</a:t>
            </a:r>
            <a:r>
              <a:rPr lang="pt-PT" dirty="0">
                <a:latin typeface="Bahnschrift" panose="020B0502040204020203" pitchFamily="34" charset="0"/>
              </a:rPr>
              <a:t> (5m) – 15€ - </a:t>
            </a:r>
            <a:r>
              <a:rPr lang="pt-PT" dirty="0">
                <a:latin typeface="Bahnschrift" panose="020B0502040204020203" pitchFamily="34" charset="0"/>
                <a:hlinkClick r:id="rId7"/>
              </a:rPr>
              <a:t>fnac.pt</a:t>
            </a:r>
            <a:endParaRPr lang="pt-PT" dirty="0">
              <a:latin typeface="Bahnschrift" panose="020B0502040204020203" pitchFamily="34" charset="0"/>
            </a:endParaRPr>
          </a:p>
          <a:p>
            <a:pPr rtl="0"/>
            <a:r>
              <a:rPr lang="pt-PT" dirty="0" err="1">
                <a:latin typeface="Bahnschrift" panose="020B0502040204020203" pitchFamily="34" charset="0"/>
              </a:rPr>
              <a:t>Monomodo</a:t>
            </a:r>
            <a:r>
              <a:rPr lang="pt-PT" dirty="0">
                <a:latin typeface="Bahnschrift" panose="020B0502040204020203" pitchFamily="34" charset="0"/>
              </a:rPr>
              <a:t> (50 m) – 80€ - </a:t>
            </a:r>
            <a:r>
              <a:rPr lang="pt-PT" dirty="0">
                <a:latin typeface="Bahnschrift" panose="020B0502040204020203" pitchFamily="34" charset="0"/>
                <a:hlinkClick r:id="rId8"/>
              </a:rPr>
              <a:t>fnac.pt</a:t>
            </a:r>
            <a:endParaRPr lang="pt-PT" dirty="0">
              <a:latin typeface="Bahnschrift" panose="020B0502040204020203" pitchFamily="34" charset="0"/>
            </a:endParaRPr>
          </a:p>
        </p:txBody>
      </p:sp>
      <p:sp>
        <p:nvSpPr>
          <p:cNvPr id="101" name="Marcador de Posição do Texto 100">
            <a:extLst>
              <a:ext uri="{FF2B5EF4-FFF2-40B4-BE49-F238E27FC236}">
                <a16:creationId xmlns:a16="http://schemas.microsoft.com/office/drawing/2014/main" id="{9B8F2F1C-23A5-48F0-83ED-64D9A8A3E4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13980" y="5047681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Coaxial</a:t>
            </a:r>
          </a:p>
        </p:txBody>
      </p:sp>
      <p:sp>
        <p:nvSpPr>
          <p:cNvPr id="100" name="Marcador de Posição do Texto 99">
            <a:extLst>
              <a:ext uri="{FF2B5EF4-FFF2-40B4-BE49-F238E27FC236}">
                <a16:creationId xmlns:a16="http://schemas.microsoft.com/office/drawing/2014/main" id="{16B8F8D8-59B2-406F-94E0-04DFD90B8D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13980" y="5340990"/>
            <a:ext cx="3008630" cy="63668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>
                <a:latin typeface="Bahnschrift" panose="020B0502040204020203" pitchFamily="34" charset="0"/>
              </a:rPr>
              <a:t>Cabo Coaxial (5m) – 10€ - </a:t>
            </a:r>
            <a:r>
              <a:rPr lang="pt-PT" dirty="0">
                <a:latin typeface="Bahnschrift" panose="020B0502040204020203" pitchFamily="34" charset="0"/>
                <a:hlinkClick r:id="rId9"/>
              </a:rPr>
              <a:t>fnac.pt</a:t>
            </a:r>
            <a:endParaRPr lang="pt-PT" dirty="0">
              <a:latin typeface="Bahnschrift" panose="020B0502040204020203" pitchFamily="34" charset="0"/>
            </a:endParaRPr>
          </a:p>
          <a:p>
            <a:pPr rtl="0"/>
            <a:r>
              <a:rPr lang="pt-PT" dirty="0">
                <a:latin typeface="Bahnschrift" panose="020B0502040204020203" pitchFamily="34" charset="0"/>
              </a:rPr>
              <a:t>Cabo Coaxial (50 m) – 65€ - </a:t>
            </a:r>
            <a:r>
              <a:rPr lang="pt-PT" dirty="0">
                <a:latin typeface="Bahnschrift" panose="020B0502040204020203" pitchFamily="34" charset="0"/>
                <a:hlinkClick r:id="rId10"/>
              </a:rPr>
              <a:t>fnac.pt</a:t>
            </a:r>
            <a:endParaRPr lang="pt-PT" dirty="0">
              <a:latin typeface="Bahnschrift" panose="020B0502040204020203" pitchFamily="34" charset="0"/>
            </a:endParaRPr>
          </a:p>
        </p:txBody>
      </p:sp>
      <p:sp>
        <p:nvSpPr>
          <p:cNvPr id="19" name="Marcador de Posição do Rodapé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20" name="Marcador de Posição do Número do Diapositivo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11</a:t>
            </a:fld>
            <a:endParaRPr lang="pt-PT"/>
          </a:p>
        </p:txBody>
      </p:sp>
      <p:sp>
        <p:nvSpPr>
          <p:cNvPr id="41" name="Marcador de Posição da Data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  <p:pic>
        <p:nvPicPr>
          <p:cNvPr id="4" name="Marcador de Posição da Imagem 3">
            <a:extLst>
              <a:ext uri="{FF2B5EF4-FFF2-40B4-BE49-F238E27FC236}">
                <a16:creationId xmlns:a16="http://schemas.microsoft.com/office/drawing/2014/main" id="{6F5640C4-0810-ED88-4428-8DA571EA8BD7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11"/>
          <a:srcRect t="131" b="131"/>
          <a:stretch>
            <a:fillRect/>
          </a:stretch>
        </p:blipFill>
        <p:spPr>
          <a:xfrm>
            <a:off x="4189413" y="1819275"/>
            <a:ext cx="604837" cy="60325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7" name="Marcador de Posição da Imagem 12">
            <a:extLst>
              <a:ext uri="{FF2B5EF4-FFF2-40B4-BE49-F238E27FC236}">
                <a16:creationId xmlns:a16="http://schemas.microsoft.com/office/drawing/2014/main" id="{00A08A01-DFFB-929D-DADA-D60D99C2F24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12"/>
          <a:srcRect/>
          <a:stretch>
            <a:fillRect/>
          </a:stretch>
        </p:blipFill>
        <p:spPr>
          <a:xfrm>
            <a:off x="7913688" y="1819275"/>
            <a:ext cx="603250" cy="603250"/>
          </a:xfrm>
        </p:spPr>
      </p:pic>
      <p:pic>
        <p:nvPicPr>
          <p:cNvPr id="10" name="Marcador de Posição da Imagem 6">
            <a:extLst>
              <a:ext uri="{FF2B5EF4-FFF2-40B4-BE49-F238E27FC236}">
                <a16:creationId xmlns:a16="http://schemas.microsoft.com/office/drawing/2014/main" id="{8BD90869-F2CC-9A7A-8012-FD88A535836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13"/>
          <a:srcRect l="18730" r="18730"/>
          <a:stretch/>
        </p:blipFill>
        <p:spPr>
          <a:xfrm>
            <a:off x="4189413" y="4281488"/>
            <a:ext cx="604837" cy="603250"/>
          </a:xfrm>
        </p:spPr>
      </p:pic>
      <p:pic>
        <p:nvPicPr>
          <p:cNvPr id="18" name="Marcador de Posição da Imagem 17">
            <a:extLst>
              <a:ext uri="{FF2B5EF4-FFF2-40B4-BE49-F238E27FC236}">
                <a16:creationId xmlns:a16="http://schemas.microsoft.com/office/drawing/2014/main" id="{BE5A7145-776C-8D0F-39CF-E1ECBDEC06CB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14"/>
          <a:srcRect t="131" b="1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498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Obrigado 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2387770"/>
          </a:xfrm>
        </p:spPr>
        <p:txBody>
          <a:bodyPr rtlCol="0">
            <a:normAutofit/>
          </a:bodyPr>
          <a:lstStyle>
            <a:defPPr>
              <a:defRPr lang="pt-PT"/>
            </a:defPPr>
          </a:lstStyle>
          <a:p>
            <a:pPr rtl="0"/>
            <a:r>
              <a:rPr lang="pt-PT" sz="2000" dirty="0">
                <a:latin typeface="Bahnschrift" panose="020B0502040204020203" pitchFamily="34" charset="0"/>
              </a:rPr>
              <a:t>Tiago Moura</a:t>
            </a:r>
          </a:p>
          <a:p>
            <a:pPr rtl="0"/>
            <a:r>
              <a:rPr lang="pt-PT" sz="2000" dirty="0">
                <a:latin typeface="Bahnschrift" panose="020B0502040204020203" pitchFamily="34" charset="0"/>
              </a:rPr>
              <a:t>mouratiago06@gmail.com</a:t>
            </a:r>
          </a:p>
          <a:p>
            <a:pPr rtl="0"/>
            <a:r>
              <a:rPr lang="pt-PT" sz="2000" dirty="0">
                <a:latin typeface="Bahnschrift" panose="020B0502040204020203" pitchFamily="34" charset="0"/>
              </a:rPr>
              <a:t>Juno Oliveira</a:t>
            </a:r>
          </a:p>
          <a:p>
            <a:pPr rtl="0"/>
            <a:r>
              <a:rPr lang="pt-PT" sz="2000" dirty="0">
                <a:latin typeface="Bahnschrift" panose="020B0502040204020203" pitchFamily="34" charset="0"/>
              </a:rPr>
              <a:t>juno@rolha.pt</a:t>
            </a:r>
          </a:p>
        </p:txBody>
      </p:sp>
      <p:sp>
        <p:nvSpPr>
          <p:cNvPr id="21" name="Marcador de Posição do Rodapé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12</a:t>
            </a:fld>
            <a:endParaRPr lang="pt-PT" dirty="0"/>
          </a:p>
        </p:txBody>
      </p:sp>
      <p:sp>
        <p:nvSpPr>
          <p:cNvPr id="14" name="Marcador de Posição da Data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0" y="2741026"/>
            <a:ext cx="6020696" cy="235706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Cabos de Pares entrançados</a:t>
            </a:r>
          </a:p>
        </p:txBody>
      </p:sp>
    </p:spTree>
    <p:extLst>
      <p:ext uri="{BB962C8B-B14F-4D97-AF65-F5344CB8AC3E}">
        <p14:creationId xmlns:p14="http://schemas.microsoft.com/office/powerpoint/2010/main" val="223703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Cabos UTP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sz="2000" dirty="0">
                <a:latin typeface="Bahnschrift" panose="020B0502040204020203" pitchFamily="34" charset="0"/>
              </a:rPr>
              <a:t>Unshielded Twisted Pair ou UTP são cabos não blindados dão suporte a aplicações de comunicação, no caso, conseguem atingir uma velocidade de 1,2 GBPS, este sistema é muito utlizado em redes LAN.</a:t>
            </a:r>
          </a:p>
        </p:txBody>
      </p:sp>
      <p:pic>
        <p:nvPicPr>
          <p:cNvPr id="4" name="Marcador de Posição da Imagem 3">
            <a:extLst>
              <a:ext uri="{FF2B5EF4-FFF2-40B4-BE49-F238E27FC236}">
                <a16:creationId xmlns:a16="http://schemas.microsoft.com/office/drawing/2014/main" id="{37DF56E4-2963-BC2E-6DD5-4F1984C280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>
          <a:xfrm>
            <a:off x="7662863" y="1433513"/>
            <a:ext cx="3527425" cy="3462337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Cabos STP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sz="2000" dirty="0">
                <a:latin typeface="Bahnschrift" panose="020B0502040204020203" pitchFamily="34" charset="0"/>
              </a:rPr>
              <a:t>Shielded Twisted Pair ou STP são cabos blindados, têm a mesma finalidade que os cabos UTP, no entanto, melhoram a performance do cabo a nível magnético.</a:t>
            </a:r>
          </a:p>
        </p:txBody>
      </p:sp>
      <p:pic>
        <p:nvPicPr>
          <p:cNvPr id="13" name="Marcador de Posição da Imagem 12">
            <a:extLst>
              <a:ext uri="{FF2B5EF4-FFF2-40B4-BE49-F238E27FC236}">
                <a16:creationId xmlns:a16="http://schemas.microsoft.com/office/drawing/2014/main" id="{900C0CDB-B9AC-6919-628C-44AAA0C5A2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98167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2" y="2210810"/>
            <a:ext cx="5562057" cy="53803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Cabos de Fibra ótica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sz="2000" dirty="0">
                <a:latin typeface="Bahnschrift" panose="020B0502040204020203" pitchFamily="34" charset="0"/>
              </a:rPr>
              <a:t>Cabos de Fibra Ótica são vulgarmente utilizados para transmissão de longas distâncias, e têm a função de isolar eficazmente interferências do ambiente exterior.</a:t>
            </a:r>
          </a:p>
        </p:txBody>
      </p:sp>
      <p:pic>
        <p:nvPicPr>
          <p:cNvPr id="7" name="Marcador de Posição da Imagem 6">
            <a:extLst>
              <a:ext uri="{FF2B5EF4-FFF2-40B4-BE49-F238E27FC236}">
                <a16:creationId xmlns:a16="http://schemas.microsoft.com/office/drawing/2014/main" id="{3778AB55-1EBE-F2A5-92A6-E6BCD79938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8226" t="9563" r="-743"/>
          <a:stretch/>
        </p:blipFill>
        <p:spPr>
          <a:xfrm>
            <a:off x="7502089" y="1633069"/>
            <a:ext cx="4579970" cy="3132319"/>
          </a:xfrm>
        </p:spPr>
      </p:pic>
    </p:spTree>
    <p:extLst>
      <p:ext uri="{BB962C8B-B14F-4D97-AF65-F5344CB8AC3E}">
        <p14:creationId xmlns:p14="http://schemas.microsoft.com/office/powerpoint/2010/main" val="1016583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34">
            <a:extLst>
              <a:ext uri="{FF2B5EF4-FFF2-40B4-BE49-F238E27FC236}">
                <a16:creationId xmlns:a16="http://schemas.microsoft.com/office/drawing/2014/main" id="{8ABCBBC9-D2F7-48B4-9184-C97F038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2232234"/>
            <a:ext cx="7323836" cy="743753"/>
          </a:xfrm>
        </p:spPr>
        <p:txBody>
          <a:bodyPr rtlCol="0"/>
          <a:lstStyle>
            <a:defPPr>
              <a:defRPr lang="pt-PT"/>
            </a:defPPr>
          </a:lstStyle>
          <a:p>
            <a:r>
              <a:rPr lang="pt-PT" dirty="0">
                <a:solidFill>
                  <a:schemeClr val="accent6"/>
                </a:solidFill>
              </a:rPr>
              <a:t>Cabos de fibra ótica</a:t>
            </a:r>
          </a:p>
        </p:txBody>
      </p:sp>
      <p:sp>
        <p:nvSpPr>
          <p:cNvPr id="48" name="Marcador de Posição do Texto 47">
            <a:extLst>
              <a:ext uri="{FF2B5EF4-FFF2-40B4-BE49-F238E27FC236}">
                <a16:creationId xmlns:a16="http://schemas.microsoft.com/office/drawing/2014/main" id="{341596F3-38C6-448D-A0C5-24A7126792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613" y="3347279"/>
            <a:ext cx="4172533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 err="1"/>
              <a:t>Monomodo</a:t>
            </a:r>
            <a:endParaRPr lang="pt-PT" dirty="0"/>
          </a:p>
        </p:txBody>
      </p:sp>
      <p:sp>
        <p:nvSpPr>
          <p:cNvPr id="39" name="Marcador de Posição do Texto 38">
            <a:extLst>
              <a:ext uri="{FF2B5EF4-FFF2-40B4-BE49-F238E27FC236}">
                <a16:creationId xmlns:a16="http://schemas.microsoft.com/office/drawing/2014/main" id="{17B27968-7017-4680-8585-A31AFCFC0A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613" y="3651424"/>
            <a:ext cx="6582835" cy="2329657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dirty="0">
                <a:latin typeface="Bahnschrift" panose="020B0502040204020203" pitchFamily="34" charset="0"/>
              </a:rPr>
              <a:t>O núcleo central de vidro é muito fino (o diâmetro do núcleo é geralmente 9 ou 10μm) e apenas um modo de fibra pode ser transmitido. No que toca a preço, a fibra monomodo apresenta um custo superior (à multimodo) pelo facto de conter um transceptor ótico. Este tipo de fibra direciona transmite apenas um raio de luz, tendo o seu núcleo bastante mais espesso, tendo portanto uma eficácia/desempenho maior.</a:t>
            </a:r>
            <a:endParaRPr lang="pt-PT" dirty="0">
              <a:latin typeface="Bahnschrift" panose="020B0502040204020203" pitchFamily="34" charset="0"/>
            </a:endParaRP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4CF89924-6561-4076-8640-DB03DB6B7D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72448" y="3317783"/>
            <a:ext cx="4172533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multimodo</a:t>
            </a:r>
          </a:p>
        </p:txBody>
      </p:sp>
      <p:sp>
        <p:nvSpPr>
          <p:cNvPr id="50" name="Marcador de Posição do Texto 49">
            <a:extLst>
              <a:ext uri="{FF2B5EF4-FFF2-40B4-BE49-F238E27FC236}">
                <a16:creationId xmlns:a16="http://schemas.microsoft.com/office/drawing/2014/main" id="{20CCA77E-34EA-4061-ABAB-6C8BBBAD5E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72448" y="3651424"/>
            <a:ext cx="5392482" cy="2329657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dirty="0">
                <a:latin typeface="Bahnschrift" panose="020B0502040204020203" pitchFamily="34" charset="0"/>
              </a:rPr>
              <a:t>Apresenta um diâmetro significativamente maior rondando entre os 50 e 62,5 micrômetros. A grande vantagem deste tipo de fibra é o facto de apresentar a possibilidade de enviar informação a longas distâncias. Este tipo de fibra direciona transmite vários raios de luz ao mesmo tempo, tendo o seu núcleo muito fino, alcançando uma eficácia/desempenho inferior à fibra monomodo.</a:t>
            </a:r>
            <a:endParaRPr lang="pt-PT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763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2" y="2210810"/>
            <a:ext cx="5669634" cy="53803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Cabos Coaxiais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 rtlCol="0"/>
          <a:lstStyle>
            <a:defPPr>
              <a:defRPr lang="pt-PT"/>
            </a:defPPr>
          </a:lstStyle>
          <a:p>
            <a:r>
              <a:rPr lang="pt-BR" sz="1700" dirty="0">
                <a:latin typeface="Bahnschrift" panose="020B0502040204020203" pitchFamily="34" charset="0"/>
              </a:rPr>
              <a:t>Cabo condutor usado para transmissão de sinais elétricos. No que toca à "estrutura" deste ele possui um fio de cobre central revestido por um isolador, coberto ainda por uma blindagem e uma capa. Este cabo possui vantagens no que toca a proteção contra interferências magnéticas e elétricas, no entanto, não ao nível da fibra ótica. Este tipo de cabo é muito utilizado em linhas telefónicas e em transmissões de áudio derivado da sua velocidade máxima de 20 MB/s.</a:t>
            </a:r>
          </a:p>
        </p:txBody>
      </p:sp>
      <p:pic>
        <p:nvPicPr>
          <p:cNvPr id="14" name="Marcador de Posição da Imagem 13">
            <a:extLst>
              <a:ext uri="{FF2B5EF4-FFF2-40B4-BE49-F238E27FC236}">
                <a16:creationId xmlns:a16="http://schemas.microsoft.com/office/drawing/2014/main" id="{D0422D58-5E51-53BA-870B-A97E01E4C9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81099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0" y="2741026"/>
            <a:ext cx="6020696" cy="235706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dirty="0"/>
              <a:t>Caminhos e identificação de cabos</a:t>
            </a:r>
          </a:p>
        </p:txBody>
      </p:sp>
    </p:spTree>
    <p:extLst>
      <p:ext uri="{BB962C8B-B14F-4D97-AF65-F5344CB8AC3E}">
        <p14:creationId xmlns:p14="http://schemas.microsoft.com/office/powerpoint/2010/main" val="805694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3626"/>
            <a:ext cx="12192000" cy="580029"/>
          </a:xfrm>
        </p:spPr>
        <p:txBody>
          <a:bodyPr rtlCol="0"/>
          <a:lstStyle>
            <a:defPPr>
              <a:defRPr lang="pt-PT"/>
            </a:defPPr>
          </a:lstStyle>
          <a:p>
            <a:pPr algn="ctr"/>
            <a:r>
              <a:rPr lang="pt-BR" dirty="0">
                <a:solidFill>
                  <a:schemeClr val="accent6"/>
                </a:solidFill>
              </a:rPr>
              <a:t>Caminhos e identificação de cabos</a:t>
            </a:r>
            <a:endParaRPr lang="pt-PT" dirty="0">
              <a:solidFill>
                <a:schemeClr val="accent6"/>
              </a:solidFill>
            </a:endParaRPr>
          </a:p>
        </p:txBody>
      </p:sp>
      <p:sp>
        <p:nvSpPr>
          <p:cNvPr id="39" name="Marcador de Posição do Texto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28801" y="3035347"/>
            <a:ext cx="8530814" cy="1763776"/>
          </a:xfrm>
        </p:spPr>
        <p:txBody>
          <a:bodyPr rtlCol="0"/>
          <a:lstStyle>
            <a:defPPr>
              <a:defRPr lang="pt-PT"/>
            </a:defPPr>
          </a:lstStyle>
          <a:p>
            <a:pPr algn="just" rtl="0"/>
            <a:r>
              <a:rPr lang="pt-BR" dirty="0">
                <a:latin typeface="Bahnschrift" panose="020B0502040204020203" pitchFamily="34" charset="0"/>
              </a:rPr>
              <a:t>Quando é projetado uma instalação de cabos o ideal é valorizar não só os instaladores mas também futuras evoluções da rede. As interferências (motores elétricos...) são motivo de preocupação, devendo ser evitadas. Nestes casos a fibra ótica é possivelmente o único caminho na optar.</a:t>
            </a:r>
            <a:endParaRPr lang="pt-PT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0756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061966_TF56488565_Win32" id="{00A1CD8D-3551-4BB0-ADC1-2F1485DB9A27}" vid="{215C11A7-5FFC-43F2-A25B-1935AED30B1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1989D7-CF02-4DC5-9433-98B600ACA0D7}">
  <ds:schemaRefs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vendas futurista</Template>
  <TotalTime>49</TotalTime>
  <Words>575</Words>
  <Application>Microsoft Office PowerPoint</Application>
  <PresentationFormat>Ecrã Panorâmico</PresentationFormat>
  <Paragraphs>56</Paragraphs>
  <Slides>12</Slides>
  <Notes>12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9" baseType="lpstr">
      <vt:lpstr>Arial</vt:lpstr>
      <vt:lpstr>Bahnschrift</vt:lpstr>
      <vt:lpstr>Calibri</vt:lpstr>
      <vt:lpstr>Calibri Light</vt:lpstr>
      <vt:lpstr>Century Gothic</vt:lpstr>
      <vt:lpstr>Courier New</vt:lpstr>
      <vt:lpstr>Tema do Office</vt:lpstr>
      <vt:lpstr>Redes de Computadores - Meios de Transmissão</vt:lpstr>
      <vt:lpstr>Cabos de Pares entrançados</vt:lpstr>
      <vt:lpstr>Cabos UTP</vt:lpstr>
      <vt:lpstr>Cabos STP</vt:lpstr>
      <vt:lpstr>Cabos de Fibra ótica</vt:lpstr>
      <vt:lpstr>Cabos de fibra ótica</vt:lpstr>
      <vt:lpstr>Cabos Coaxiais</vt:lpstr>
      <vt:lpstr>Caminhos e identificação de cabos</vt:lpstr>
      <vt:lpstr>Caminhos e identificação de cabos</vt:lpstr>
      <vt:lpstr>Referências comerciais</vt:lpstr>
      <vt:lpstr>Descrição Geral do Produto</vt:lpstr>
      <vt:lpstr>Obrigado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de Computadores - Meios de Transmissão</dc:title>
  <dc:creator>skritt</dc:creator>
  <cp:lastModifiedBy>Pedro Juno da Silva Oliveira</cp:lastModifiedBy>
  <cp:revision>1</cp:revision>
  <dcterms:created xsi:type="dcterms:W3CDTF">2022-10-27T08:31:54Z</dcterms:created>
  <dcterms:modified xsi:type="dcterms:W3CDTF">2022-11-10T08:40:01Z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